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MI GLEZ" initials="YG" lastIdx="1" clrIdx="0">
    <p:extLst>
      <p:ext uri="{19B8F6BF-5375-455C-9EA6-DF929625EA0E}">
        <p15:presenceInfo xmlns:p15="http://schemas.microsoft.com/office/powerpoint/2012/main" userId="55788e74df2c03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0D1"/>
    <a:srgbClr val="FFFFFF"/>
    <a:srgbClr val="0091B2"/>
    <a:srgbClr val="FF4113"/>
    <a:srgbClr val="EBF8FF"/>
    <a:srgbClr val="A3504E"/>
    <a:srgbClr val="D4E8E3"/>
    <a:srgbClr val="B6D7CF"/>
    <a:srgbClr val="E9D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5" autoAdjust="0"/>
    <p:restoredTop sz="94660"/>
  </p:normalViewPr>
  <p:slideViewPr>
    <p:cSldViewPr snapToGrid="0">
      <p:cViewPr>
        <p:scale>
          <a:sx n="116" d="100"/>
          <a:sy n="116" d="100"/>
        </p:scale>
        <p:origin x="2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7772400" cy="6705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048" y="1"/>
            <a:ext cx="7768353" cy="67056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" y="7274868"/>
            <a:ext cx="4954905" cy="2145792"/>
          </a:xfrm>
        </p:spPr>
        <p:txBody>
          <a:bodyPr anchor="ctr">
            <a:normAutofit/>
          </a:bodyPr>
          <a:lstStyle>
            <a:lvl1pPr algn="r">
              <a:defRPr sz="3740" spc="17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9258" y="7274868"/>
            <a:ext cx="2040255" cy="214579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88620" indent="0" algn="ctr">
              <a:buNone/>
              <a:defRPr sz="1360"/>
            </a:lvl2pPr>
            <a:lvl3pPr marL="777240" indent="0" algn="ctr">
              <a:buNone/>
              <a:defRPr sz="136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F0F8EE8-C673-4E00-A47C-1519EBBF959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46612" y="7720689"/>
            <a:ext cx="0" cy="134112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83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4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5" y="1117600"/>
            <a:ext cx="1675924" cy="793496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509" y="1117600"/>
            <a:ext cx="4833461" cy="79349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6412230" y="466014"/>
            <a:ext cx="0" cy="58293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0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1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7772400" cy="67056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048" y="1"/>
            <a:ext cx="7768353" cy="67056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" y="7274868"/>
            <a:ext cx="4954905" cy="2145792"/>
          </a:xfrm>
        </p:spPr>
        <p:txBody>
          <a:bodyPr anchor="ctr">
            <a:normAutofit/>
          </a:bodyPr>
          <a:lstStyle>
            <a:lvl1pPr algn="r">
              <a:defRPr sz="3740" b="0" spc="17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9258" y="7274868"/>
            <a:ext cx="2040255" cy="2145792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886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46612" y="7720689"/>
            <a:ext cx="0" cy="134112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882" y="858317"/>
            <a:ext cx="6196546" cy="21994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882" y="3352800"/>
            <a:ext cx="3031236" cy="59009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8192" y="3352800"/>
            <a:ext cx="3031236" cy="59009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1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2882" y="858317"/>
            <a:ext cx="6196546" cy="21994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882" y="3196799"/>
            <a:ext cx="3031236" cy="1207008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0" b="0" cap="none" baseline="0">
                <a:solidFill>
                  <a:schemeClr val="accent1"/>
                </a:solidFill>
                <a:latin typeface="+mn-lt"/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882" y="4352756"/>
            <a:ext cx="3031236" cy="49009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8192" y="3196799"/>
            <a:ext cx="3031236" cy="1207008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7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marL="0" lvl="0" indent="0" algn="l" defTabSz="777240" rtl="0" eaLnBrk="1" latinLnBrk="0" hangingPunct="1">
              <a:lnSpc>
                <a:spcPct val="90000"/>
              </a:lnSpc>
              <a:spcBef>
                <a:spcPts val="153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8192" y="4352756"/>
            <a:ext cx="3031236" cy="49009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7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0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6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2882" y="691547"/>
            <a:ext cx="2798064" cy="254812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313" y="1207008"/>
            <a:ext cx="3619995" cy="760415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360"/>
            </a:lvl2pPr>
            <a:lvl3pPr>
              <a:defRPr sz="102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2882" y="3311009"/>
            <a:ext cx="2798064" cy="551803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510"/>
              </a:spcBef>
              <a:buNone/>
              <a:defRPr sz="136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" y="7274869"/>
            <a:ext cx="4954905" cy="2145792"/>
          </a:xfrm>
        </p:spPr>
        <p:txBody>
          <a:bodyPr anchor="ctr">
            <a:normAutofit/>
          </a:bodyPr>
          <a:lstStyle>
            <a:lvl1pPr algn="r">
              <a:defRPr sz="3740" spc="17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7770457" cy="67056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9258" y="7274869"/>
            <a:ext cx="2040255" cy="2145792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46612" y="7720689"/>
            <a:ext cx="0" cy="13411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07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882" y="858317"/>
            <a:ext cx="6196546" cy="2199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882" y="3352800"/>
            <a:ext cx="6196547" cy="590092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883" y="9490366"/>
            <a:ext cx="1373266" cy="402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F0F8EE8-C673-4E00-A47C-1519EBBF9597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7370" y="9490366"/>
            <a:ext cx="3762180" cy="402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8800" y="9490366"/>
            <a:ext cx="620713" cy="402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85775" y="1211942"/>
            <a:ext cx="0" cy="13411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20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7240" rtl="0" eaLnBrk="1" latinLnBrk="0" hangingPunct="1">
        <a:lnSpc>
          <a:spcPct val="80000"/>
        </a:lnSpc>
        <a:spcBef>
          <a:spcPct val="0"/>
        </a:spcBef>
        <a:buNone/>
        <a:defRPr sz="3740" kern="1200" cap="all" spc="8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77724" indent="-77724" algn="l" defTabSz="777240" rtl="0" eaLnBrk="1" latinLnBrk="0" hangingPunct="1">
        <a:lnSpc>
          <a:spcPct val="90000"/>
        </a:lnSpc>
        <a:spcBef>
          <a:spcPts val="1020"/>
        </a:spcBef>
        <a:spcAft>
          <a:spcPts val="17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25400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360" kern="1200">
          <a:solidFill>
            <a:schemeClr val="tx1"/>
          </a:solidFill>
          <a:latin typeface="+mn-lt"/>
          <a:ea typeface="+mn-ea"/>
          <a:cs typeface="+mn-cs"/>
        </a:defRPr>
      </a:lvl2pPr>
      <a:lvl3pPr marL="380848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3pPr>
      <a:lvl4pPr marL="505206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4pPr>
      <a:lvl5pPr marL="660654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5pPr>
      <a:lvl6pPr marL="777240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6pPr>
      <a:lvl7pPr marL="901598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7pPr>
      <a:lvl8pPr marL="1033729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8pPr>
      <a:lvl9pPr marL="1158088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4094F6-57BF-4300-AE09-8979D1E6FC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9" y="2305078"/>
            <a:ext cx="6999829" cy="471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E677FC-9FE9-494A-9E92-BF6E95F2F74C}"/>
              </a:ext>
            </a:extLst>
          </p:cNvPr>
          <p:cNvSpPr/>
          <p:nvPr/>
        </p:nvSpPr>
        <p:spPr>
          <a:xfrm>
            <a:off x="0" y="1072056"/>
            <a:ext cx="77724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3"/>
                </a:solidFill>
                <a:latin typeface="Exo" panose="02000603000000000000" pitchFamily="2" charset="0"/>
              </a:rPr>
              <a:t>Relax and enjoy drinks &amp; Hors d 'oeuvres as we share our business concept while you learn how to improve your health</a:t>
            </a:r>
            <a:endParaRPr lang="en-US" sz="2800" b="1" cap="none" spc="0" dirty="0">
              <a:ln/>
              <a:solidFill>
                <a:schemeClr val="accent3"/>
              </a:solidFill>
              <a:latin typeface="Exo" panose="02000603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B88DE9-A701-4CBA-BA46-64D8D477A63D}"/>
              </a:ext>
            </a:extLst>
          </p:cNvPr>
          <p:cNvSpPr/>
          <p:nvPr/>
        </p:nvSpPr>
        <p:spPr>
          <a:xfrm>
            <a:off x="0" y="-493"/>
            <a:ext cx="7772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Please join us to 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Celebrate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 the 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Launch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 of our 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New Business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326EA-47DD-4765-B104-B56AEED362D8}"/>
              </a:ext>
            </a:extLst>
          </p:cNvPr>
          <p:cNvSpPr/>
          <p:nvPr/>
        </p:nvSpPr>
        <p:spPr>
          <a:xfrm>
            <a:off x="458011" y="6924241"/>
            <a:ext cx="685636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Date: </a:t>
            </a:r>
            <a:r>
              <a:rPr lang="en-US" sz="3200" b="0" u="sng" cap="none" spc="0" dirty="0">
                <a:ln w="0"/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Saturday, </a:t>
            </a:r>
            <a:r>
              <a:rPr lang="en-US" sz="3200" u="sng" dirty="0">
                <a:ln w="0"/>
                <a:solidFill>
                  <a:srgbClr val="FF0000"/>
                </a:solidFill>
                <a:latin typeface="Agency FB" panose="020B0503020202020204" pitchFamily="34" charset="0"/>
              </a:rPr>
              <a:t>January 15</a:t>
            </a:r>
            <a:r>
              <a:rPr lang="en-US" sz="3200" u="sng" baseline="30000" dirty="0">
                <a:ln w="0"/>
                <a:solidFill>
                  <a:srgbClr val="FF0000"/>
                </a:solidFill>
                <a:latin typeface="Agency FB" panose="020B0503020202020204" pitchFamily="34" charset="0"/>
              </a:rPr>
              <a:t>th</a:t>
            </a:r>
            <a:r>
              <a:rPr lang="en-US" sz="3200" u="sng" dirty="0">
                <a:ln w="0"/>
                <a:solidFill>
                  <a:srgbClr val="FF0000"/>
                </a:solidFill>
                <a:latin typeface="Agency FB" panose="020B0503020202020204" pitchFamily="34" charset="0"/>
              </a:rPr>
              <a:t>, 2019</a:t>
            </a:r>
          </a:p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Time: </a:t>
            </a:r>
            <a:r>
              <a:rPr lang="en-US" sz="3200" b="0" u="sng" cap="none" spc="0" dirty="0">
                <a:ln w="0"/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3:00 pm to 4:30 pm </a:t>
            </a:r>
          </a:p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RSVP by </a:t>
            </a:r>
            <a:r>
              <a:rPr lang="en-US" sz="3200" b="0" u="sng" cap="none" spc="0" dirty="0">
                <a:ln w="0"/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January 10</a:t>
            </a:r>
            <a:r>
              <a:rPr lang="en-US" sz="3200" b="0" u="sng" cap="none" spc="0" baseline="30000" dirty="0">
                <a:ln w="0"/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th</a:t>
            </a:r>
            <a:r>
              <a:rPr lang="en-US" sz="3200" b="0" cap="none" spc="0" baseline="30000" dirty="0">
                <a:ln w="0"/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   </a:t>
            </a:r>
            <a:r>
              <a:rPr lang="en-US" sz="3200" dirty="0">
                <a:ln w="0"/>
                <a:solidFill>
                  <a:srgbClr val="FF0000"/>
                </a:solidFill>
                <a:latin typeface="Agency FB" panose="020B0503020202020204" pitchFamily="34" charset="0"/>
              </a:rPr>
              <a:t>Telephone </a:t>
            </a:r>
            <a:r>
              <a:rPr lang="en-US" sz="3200" dirty="0">
                <a:ln w="0"/>
                <a:solidFill>
                  <a:srgbClr val="FF00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№: </a:t>
            </a:r>
            <a:r>
              <a:rPr lang="en-US" sz="3200" u="sng" dirty="0">
                <a:ln w="0"/>
                <a:solidFill>
                  <a:srgbClr val="FF00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123-456-7890</a:t>
            </a:r>
          </a:p>
          <a:p>
            <a:pPr algn="ctr"/>
            <a:r>
              <a:rPr lang="en-US" sz="3200" dirty="0">
                <a:ln w="0"/>
                <a:solidFill>
                  <a:srgbClr val="FF0000"/>
                </a:solidFill>
                <a:latin typeface="Agency FB" panose="020B0503020202020204" pitchFamily="34" charset="0"/>
              </a:rPr>
              <a:t>Address: </a:t>
            </a:r>
            <a:r>
              <a:rPr lang="en-US" sz="3200" u="sng" dirty="0">
                <a:ln w="0"/>
                <a:solidFill>
                  <a:srgbClr val="FF0000"/>
                </a:solidFill>
                <a:latin typeface="Agency FB" panose="020B0503020202020204" pitchFamily="34" charset="0"/>
              </a:rPr>
              <a:t>123 Main Street, Norwalk, CT 06854</a:t>
            </a:r>
            <a:endParaRPr lang="en-US" sz="3200" b="0" u="sng" cap="none" spc="0" dirty="0">
              <a:ln w="0"/>
              <a:solidFill>
                <a:srgbClr val="FF0000"/>
              </a:solidFill>
              <a:effectLst/>
              <a:latin typeface="Agency FB" panose="020B05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795EC9-EDEA-42E1-B645-A5B3BC92CF23}"/>
              </a:ext>
            </a:extLst>
          </p:cNvPr>
          <p:cNvSpPr/>
          <p:nvPr/>
        </p:nvSpPr>
        <p:spPr>
          <a:xfrm>
            <a:off x="-7" y="8948499"/>
            <a:ext cx="7772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We appreciate your support on our New Venture </a:t>
            </a:r>
            <a:endParaRPr lang="en-US" sz="2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EE3DE7-32E2-4F65-9A68-D81333C84915}"/>
              </a:ext>
            </a:extLst>
          </p:cNvPr>
          <p:cNvSpPr/>
          <p:nvPr/>
        </p:nvSpPr>
        <p:spPr>
          <a:xfrm>
            <a:off x="-5" y="9339849"/>
            <a:ext cx="777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ina Pro" panose="02000505020000020004" pitchFamily="50" charset="0"/>
              </a:rPr>
              <a:t>Jane &amp; John Doe </a:t>
            </a:r>
            <a:endParaRPr lang="en-US" sz="32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ina Pro" panose="02000505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23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130</TotalTime>
  <Words>78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Abadi Extra Light</vt:lpstr>
      <vt:lpstr>Agency FB</vt:lpstr>
      <vt:lpstr>Exo</vt:lpstr>
      <vt:lpstr>Scriptina Pro</vt:lpstr>
      <vt:lpstr>Tw Cen MT</vt:lpstr>
      <vt:lpstr>Tw Cen MT Condensed</vt:lpstr>
      <vt:lpstr>Wingdings 3</vt:lpstr>
      <vt:lpstr>Integral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YAMI GLEZ</dc:creator>
  <cp:lastModifiedBy>Rebecca Carfi</cp:lastModifiedBy>
  <cp:revision>59</cp:revision>
  <cp:lastPrinted>2019-01-21T01:26:52Z</cp:lastPrinted>
  <dcterms:created xsi:type="dcterms:W3CDTF">2017-04-18T16:41:02Z</dcterms:created>
  <dcterms:modified xsi:type="dcterms:W3CDTF">2019-02-26T17:00:41Z</dcterms:modified>
</cp:coreProperties>
</file>